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2"/>
  </p:sldMasterIdLst>
  <p:notesMasterIdLst>
    <p:notesMasterId r:id="rId9"/>
  </p:notesMasterIdLst>
  <p:sldIdLst>
    <p:sldId id="256" r:id="rId3"/>
    <p:sldId id="260" r:id="rId4"/>
    <p:sldId id="257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34" autoAdjust="0"/>
  </p:normalViewPr>
  <p:slideViewPr>
    <p:cSldViewPr>
      <p:cViewPr>
        <p:scale>
          <a:sx n="66" d="100"/>
          <a:sy n="66" d="100"/>
        </p:scale>
        <p:origin x="-142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B3220-3C62-49D1-938C-BE4F2F4CD72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0EF93-0055-46E3-9355-AC6A7EF454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5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note about respectful appearances: It does not mean movie-star looks and designer</a:t>
            </a:r>
            <a:r>
              <a:rPr lang="en-US" baseline="0" dirty="0" smtClean="0"/>
              <a:t> clothes and accessories. People come from all walks of life and cannot help they way they are built. But there is a difference between appearing respectful to the situation or disrespectful. Adhering to basic grooming and hygiene practices not only creates a good impression, it’s positive to healthy well-being.  And common </a:t>
            </a:r>
            <a:r>
              <a:rPr lang="en-US" baseline="0" dirty="0" smtClean="0"/>
              <a:t>etiquette </a:t>
            </a:r>
            <a:r>
              <a:rPr lang="en-US" baseline="0" dirty="0" smtClean="0"/>
              <a:t>is a sign of self-respect.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Again about appearance: Disrespectful is the operative word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0EF93-0055-46E3-9355-AC6A7EF454B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7B60BAC-B290-4305-9E38-25FFD3BDEC01}" type="datetimeFigureOut">
              <a:rPr lang="en-US" smtClean="0"/>
              <a:pPr/>
              <a:t>12/5/2011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B8EC3A4-2DC1-4DFA-9E9E-F63FC51521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wccDP07kft1LHe2OtjSDfaOMUaJXyI6sB39KfqBqpes=-~BAMmpp/zDFy7C6YvmTM+u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fI6DVgTdvwWELCMy+M/yv5q6DitfF5ZbEGRDF5NLgGU=-~qH0DeRHaueBSmv40mI7zGQ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Understanding Character</a:t>
            </a:r>
            <a:endParaRPr lang="en-US" dirty="0"/>
          </a:p>
        </p:txBody>
      </p:sp>
      <p:sp>
        <p:nvSpPr>
          <p:cNvPr id="3" name="Subtitle 2" descr="+fjjyMChySJoZYzgrJVAuBk3omC6k37jOE7Cz5/dV1c=-~gG/OemjaKi32b5Gj0smBow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Identifying the Real You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  <p:sndAc>
          <p:stSnd>
            <p:snd r:embed="rId2" name="drumroll.wav"/>
          </p:stSnd>
        </p:sndAc>
      </p:transition>
    </mc:Choice>
    <mc:Fallback>
      <p:transition spd="slow">
        <p:wipe dir="d"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ILaqdLLD/sNGrpTSPN8TiAdsIqiz56aAzkgI5Pz3VUs=-~XSGaUQoFpBRiT8Dt5aVUI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YDjhgrTD37jDmFjouUlN21s2Hi9wVld481/BUm5tP4c=-~VNPzuvfPP4SijeAEQTsx6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en-US" dirty="0"/>
          </a:p>
        </p:txBody>
      </p:sp>
      <p:sp>
        <p:nvSpPr>
          <p:cNvPr id="3" name="Content Placeholder 2" descr="cm+lFM2PCxBchCqjZlbKtToriTEK9NbZr9hMw0p9j0Q=-~QMeR199Xh26WNNqbm/AfLQ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basic contributors to self-awareness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Who </a:t>
            </a:r>
            <a:r>
              <a:rPr lang="en-US" b="1" dirty="0"/>
              <a:t>we think we </a:t>
            </a:r>
            <a:r>
              <a:rPr lang="en-US" b="1" dirty="0" smtClean="0"/>
              <a:t>are</a:t>
            </a:r>
          </a:p>
          <a:p>
            <a:r>
              <a:rPr lang="en-US" b="1" dirty="0" smtClean="0"/>
              <a:t>Who </a:t>
            </a:r>
            <a:r>
              <a:rPr lang="en-US" b="1" dirty="0"/>
              <a:t>we would like to </a:t>
            </a:r>
            <a:r>
              <a:rPr lang="en-US" b="1" dirty="0" smtClean="0"/>
              <a:t>be</a:t>
            </a:r>
          </a:p>
          <a:p>
            <a:r>
              <a:rPr lang="en-US" b="1" dirty="0" smtClean="0"/>
              <a:t>Who </a:t>
            </a:r>
            <a:r>
              <a:rPr lang="en-US" b="1" dirty="0"/>
              <a:t>others think we </a:t>
            </a:r>
            <a:r>
              <a:rPr lang="en-US" b="1" dirty="0" smtClean="0"/>
              <a:t>are</a:t>
            </a:r>
          </a:p>
          <a:p>
            <a:r>
              <a:rPr lang="en-US" b="1" dirty="0" smtClean="0"/>
              <a:t>Who </a:t>
            </a:r>
            <a:r>
              <a:rPr lang="en-US" b="1" dirty="0"/>
              <a:t>we would not like to be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989943"/>
            <a:ext cx="1381125" cy="19240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Wv8HTcBVc8G2G4hZxZdAz3QquDSKnDbVqUdoRk3v99A=-~4yTXj5LQX/pgOKtbSBdcY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5tAsF+zezFHgl1dC8pLR5Kwi1OxA7sNcOMHiA/sQxmA=-~Bi7ZRVXch/pd/NL6D4oCBQ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Elements of Character: Positive</a:t>
            </a:r>
            <a:endParaRPr lang="en-US" dirty="0"/>
          </a:p>
        </p:txBody>
      </p:sp>
      <p:sp>
        <p:nvSpPr>
          <p:cNvPr id="10" name="Content Placeholder 9" descr="5TGKv0I2SEEmzlQ2vx7Ik/DrtKRDi9OEnE96hEz+Hco=-~heb9v/rq8jLI9fV3DBWLJw==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Trustworthy</a:t>
            </a:r>
          </a:p>
          <a:p>
            <a:pPr lvl="1"/>
            <a:r>
              <a:rPr lang="en-US" dirty="0" smtClean="0"/>
              <a:t>Loyal</a:t>
            </a:r>
          </a:p>
          <a:p>
            <a:pPr lvl="1"/>
            <a:r>
              <a:rPr lang="en-US" dirty="0" smtClean="0"/>
              <a:t>Respectful</a:t>
            </a:r>
          </a:p>
          <a:p>
            <a:r>
              <a:rPr lang="en-US" dirty="0" smtClean="0"/>
              <a:t>Compassion</a:t>
            </a:r>
          </a:p>
          <a:p>
            <a:r>
              <a:rPr lang="en-US" dirty="0" smtClean="0"/>
              <a:t>Thoughtfulness</a:t>
            </a:r>
          </a:p>
          <a:p>
            <a:r>
              <a:rPr lang="en-US" dirty="0" smtClean="0"/>
              <a:t>Kindness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9" name="Text Placeholder 8" descr="5JFUdzy2UBE3zlzTzsPoaPc9/fpF89qbyrNFec8Crp8=-~cAKyge/KE9lKmDmpYokNRQ==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200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Enthusiasm</a:t>
            </a:r>
          </a:p>
          <a:p>
            <a:pPr lvl="1"/>
            <a:r>
              <a:rPr lang="en-US" dirty="0" smtClean="0"/>
              <a:t>Helpfulness</a:t>
            </a:r>
          </a:p>
          <a:p>
            <a:pPr lvl="1"/>
            <a:r>
              <a:rPr lang="en-US" dirty="0" smtClean="0"/>
              <a:t>Optimism</a:t>
            </a:r>
          </a:p>
          <a:p>
            <a:r>
              <a:rPr lang="en-US" dirty="0" smtClean="0"/>
              <a:t>Respectful Appearance</a:t>
            </a:r>
          </a:p>
          <a:p>
            <a:pPr lvl="1"/>
            <a:r>
              <a:rPr lang="en-US" dirty="0" smtClean="0"/>
              <a:t>Appropriate to the situation</a:t>
            </a:r>
          </a:p>
          <a:p>
            <a:pPr lvl="1"/>
            <a:endParaRPr lang="en-US" dirty="0"/>
          </a:p>
        </p:txBody>
      </p:sp>
      <p:sp>
        <p:nvSpPr>
          <p:cNvPr id="13" name="TextBox 12" descr="jeWHgZxOKYLOSohwG9pLUEmWEzlzFJUU4ogOpA1/0tE=-~AiwuUfky0weZqf7+nNSlKg=="/>
          <p:cNvSpPr txBox="1"/>
          <p:nvPr/>
        </p:nvSpPr>
        <p:spPr>
          <a:xfrm>
            <a:off x="4572000" y="5034915"/>
            <a:ext cx="42672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Arial Black" pitchFamily="34" charset="0"/>
              </a:rPr>
              <a:t>A respectful appearance </a:t>
            </a:r>
          </a:p>
          <a:p>
            <a:pPr algn="ctr"/>
            <a:r>
              <a:rPr lang="en-US" sz="2200" i="1" dirty="0" smtClean="0">
                <a:latin typeface="Arial Black" pitchFamily="34" charset="0"/>
                <a:sym typeface="Symbol"/>
              </a:rPr>
              <a:t></a:t>
            </a:r>
          </a:p>
          <a:p>
            <a:pPr algn="ctr"/>
            <a:r>
              <a:rPr lang="en-US" i="1" dirty="0" smtClean="0">
                <a:latin typeface="Arial Black" pitchFamily="34" charset="0"/>
              </a:rPr>
              <a:t>beauty or brand-name clothing</a:t>
            </a:r>
            <a:endParaRPr lang="en-US" i="1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T3U+xTMzKuqiIFC0PnindmybU3HfhVXjIQKSaOShGY=-~1JAm8pJc4tkcRiRTXVDrQ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E89sx+Yav8j+9OK9Z1TIvI3ktY1QoZRWW3gL/cqwsE=-~uePTnBCSw/JXbglI80qVXQ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Elements of Character: Negative</a:t>
            </a:r>
            <a:endParaRPr lang="en-US" sz="3800" dirty="0"/>
          </a:p>
        </p:txBody>
      </p:sp>
      <p:sp>
        <p:nvSpPr>
          <p:cNvPr id="4" name="Content Placeholder 3" descr="LuQJyAc0UN3brcKvGHe60RnLrS4KKbgRa97f1dE4bzw=-~NRTUa4jey9C2+2H7hlt6gQ=="/>
          <p:cNvSpPr>
            <a:spLocks noGrp="1"/>
          </p:cNvSpPr>
          <p:nvPr>
            <p:ph sz="half" idx="1"/>
          </p:nvPr>
        </p:nvSpPr>
        <p:spPr>
          <a:xfrm>
            <a:off x="4645152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Meanness</a:t>
            </a:r>
          </a:p>
          <a:p>
            <a:pPr lvl="1"/>
            <a:r>
              <a:rPr lang="en-US" dirty="0" smtClean="0"/>
              <a:t>Laziness</a:t>
            </a:r>
          </a:p>
          <a:p>
            <a:pPr lvl="1"/>
            <a:r>
              <a:rPr lang="en-US" dirty="0" smtClean="0"/>
              <a:t>Pessimism</a:t>
            </a:r>
          </a:p>
          <a:p>
            <a:r>
              <a:rPr lang="en-US" dirty="0" smtClean="0"/>
              <a:t>Impatience</a:t>
            </a:r>
          </a:p>
          <a:p>
            <a:r>
              <a:rPr lang="en-US" dirty="0" smtClean="0"/>
              <a:t>Disrespectful Appearance</a:t>
            </a:r>
          </a:p>
          <a:p>
            <a:pPr lvl="1"/>
            <a:r>
              <a:rPr lang="en-US" dirty="0" smtClean="0"/>
              <a:t>Inappropriate to the situation</a:t>
            </a:r>
            <a:endParaRPr lang="en-US" dirty="0"/>
          </a:p>
        </p:txBody>
      </p:sp>
      <p:sp>
        <p:nvSpPr>
          <p:cNvPr id="3" name="Content Placeholder 2" descr="h10v2Erh8KDRptmgIdTokSav3GEaSCerSczUcWgc2KU=-~dcmY2/5Pw/vjUQdhMWIxIA=="/>
          <p:cNvSpPr>
            <a:spLocks noGrp="1"/>
          </p:cNvSpPr>
          <p:nvPr>
            <p:ph sz="half" idx="2"/>
          </p:nvPr>
        </p:nvSpPr>
        <p:spPr>
          <a:xfrm>
            <a:off x="457200" y="1719072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Deceitfulness</a:t>
            </a:r>
            <a:endParaRPr lang="en-US" dirty="0" smtClean="0"/>
          </a:p>
          <a:p>
            <a:pPr lvl="1"/>
            <a:r>
              <a:rPr lang="en-US" dirty="0" smtClean="0"/>
              <a:t>Dishonest</a:t>
            </a:r>
          </a:p>
          <a:p>
            <a:pPr lvl="1"/>
            <a:r>
              <a:rPr lang="en-US" dirty="0" smtClean="0"/>
              <a:t>Disloyal</a:t>
            </a:r>
          </a:p>
          <a:p>
            <a:pPr lvl="1"/>
            <a:r>
              <a:rPr lang="en-US" dirty="0" smtClean="0"/>
              <a:t>Disrespectful</a:t>
            </a:r>
          </a:p>
          <a:p>
            <a:r>
              <a:rPr lang="en-US" dirty="0" smtClean="0"/>
              <a:t>Greediness</a:t>
            </a:r>
          </a:p>
          <a:p>
            <a:r>
              <a:rPr lang="en-US" dirty="0" smtClean="0"/>
              <a:t>Impoliteness</a:t>
            </a:r>
          </a:p>
          <a:p>
            <a:r>
              <a:rPr lang="en-US" dirty="0" smtClean="0"/>
              <a:t>Intolerance</a:t>
            </a:r>
          </a:p>
          <a:p>
            <a:r>
              <a:rPr lang="en-US" dirty="0" smtClean="0"/>
              <a:t>Apathy</a:t>
            </a:r>
          </a:p>
          <a:p>
            <a:endParaRPr lang="en-US" dirty="0"/>
          </a:p>
        </p:txBody>
      </p:sp>
      <p:pic>
        <p:nvPicPr>
          <p:cNvPr id="5" name="Picture 2" descr="RaV2B28hMQxVRWqT0G/60U8JGRI0CRlAj5iD01NGFB0=-~Ld8fJpBE13EXK0w3cU246g=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1713" y="2127250"/>
            <a:ext cx="1030288" cy="13017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Impressions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91665"/>
              </p:ext>
            </p:extLst>
          </p:nvPr>
        </p:nvGraphicFramePr>
        <p:xfrm>
          <a:off x="457200" y="1882775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Smile and Handshake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Scowl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Eye</a:t>
                      </a:r>
                      <a:r>
                        <a:rPr lang="en-US" baseline="0" dirty="0" smtClean="0"/>
                        <a:t> Contact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 Person’s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Mumble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Listen Attentively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Daydream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062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4OJXRSd5xuFGnTdTWAXCXglEPF0hZEcx+OWaEBgz8PQ=-~reyrizlcxsom5FGh7OqQi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nKR2usd3aT1t64BaoJE7+Zai23uJh80vCkoKrvMtJb0=-~gUr54E5jXhfi+6kgcFrb2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Judging Character in Others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DON’T</a:t>
            </a:r>
            <a:endParaRPr lang="en-US" dirty="0"/>
          </a:p>
        </p:txBody>
      </p:sp>
      <p:sp>
        <p:nvSpPr>
          <p:cNvPr id="3" name="Content Placeholder 2" descr="WLA7eGP3CEbAvCzUCQ9k/dLWheJgEIRkTtAhi5stfcg=-~COHQwgfEQMEgafuiZyWV8A==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an open mind</a:t>
            </a:r>
          </a:p>
          <a:p>
            <a:r>
              <a:rPr lang="en-US" dirty="0" smtClean="0"/>
              <a:t>Look for obvious characteristics</a:t>
            </a:r>
          </a:p>
          <a:p>
            <a:pPr lvl="1"/>
            <a:r>
              <a:rPr lang="en-US" dirty="0" smtClean="0"/>
              <a:t>Lies</a:t>
            </a:r>
          </a:p>
          <a:p>
            <a:pPr lvl="1"/>
            <a:r>
              <a:rPr lang="en-US" dirty="0" smtClean="0"/>
              <a:t>Exaggerations</a:t>
            </a:r>
          </a:p>
          <a:p>
            <a:r>
              <a:rPr lang="en-US" dirty="0" smtClean="0"/>
              <a:t>Look for subtle characteristics</a:t>
            </a:r>
          </a:p>
          <a:p>
            <a:pPr lvl="1"/>
            <a:r>
              <a:rPr lang="en-US" dirty="0" smtClean="0"/>
              <a:t>Body language</a:t>
            </a:r>
          </a:p>
          <a:p>
            <a:pPr lvl="1"/>
            <a:r>
              <a:rPr lang="en-US" dirty="0" smtClean="0"/>
              <a:t>Attitude</a:t>
            </a:r>
          </a:p>
          <a:p>
            <a:pPr lvl="1"/>
            <a:r>
              <a:rPr lang="en-US" dirty="0" smtClean="0"/>
              <a:t>How they treat others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2" name="Content Placeholder 11" descr="fHjIozY+McFZKdt180rLrT6Qy/hopAZMVdKrZ7IT5JE=-~IL2a4r0mUE/fC4OqkLhKdw==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Jump to conclusions</a:t>
            </a:r>
          </a:p>
          <a:p>
            <a:r>
              <a:rPr lang="en-US" dirty="0" smtClean="0"/>
              <a:t>Base opinions on cultural differences</a:t>
            </a:r>
          </a:p>
          <a:p>
            <a:r>
              <a:rPr lang="en-US" dirty="0" smtClean="0"/>
              <a:t>Be too trusting of strangers</a:t>
            </a:r>
          </a:p>
          <a:p>
            <a:r>
              <a:rPr lang="en-US" dirty="0" smtClean="0"/>
              <a:t>“Leap before you look”</a:t>
            </a:r>
          </a:p>
          <a:p>
            <a:r>
              <a:rPr lang="en-US" dirty="0" smtClean="0"/>
              <a:t>Challenge for the sake of challenging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0/lpaKVAQLQSxU0YjgBoGpJ0zf1naeD4Fl+6AFHUJSI=-~5grBuw1EJG2FCamMmIm/JQ==</id>
</project>
</file>

<file path=customXml/itemProps1.xml><?xml version="1.0" encoding="utf-8"?>
<ds:datastoreItem xmlns:ds="http://schemas.openxmlformats.org/officeDocument/2006/customXml" ds:itemID="{10E77B10-D304-4973-B0F3-C1DD01BE1AB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280</TotalTime>
  <Words>253</Words>
  <Application>Microsoft Office PowerPoint</Application>
  <PresentationFormat>On-screen Show (4:3)</PresentationFormat>
  <Paragraphs>74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Verve</vt:lpstr>
      <vt:lpstr>Understanding Character</vt:lpstr>
      <vt:lpstr>Who Are You?</vt:lpstr>
      <vt:lpstr>Elements of Character: Positive</vt:lpstr>
      <vt:lpstr>Elements of Character: Negative</vt:lpstr>
      <vt:lpstr>First Impressions</vt:lpstr>
      <vt:lpstr>Judging Character in Others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Character</dc:title>
  <dc:creator>Ralph Moore</dc:creator>
  <cp:lastModifiedBy>Owner</cp:lastModifiedBy>
  <cp:revision>31</cp:revision>
  <dcterms:created xsi:type="dcterms:W3CDTF">2009-08-27T18:28:01Z</dcterms:created>
  <dcterms:modified xsi:type="dcterms:W3CDTF">2011-12-06T03:13:45Z</dcterms:modified>
</cp:coreProperties>
</file>